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Quattrocento" panose="020F0502020204030204" pitchFamily="18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9883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9626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Rock-Paper-Scissors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196406" y="4023360"/>
            <a:ext cx="7596272" cy="1709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simple yet surprisingly deep game. Played worldwide, from playgrounds to world tournaments.</a:t>
            </a:r>
            <a:endParaRPr lang="en-US" sz="18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1A2B1-24C3-FF36-B44E-566F0750BF24}"/>
              </a:ext>
            </a:extLst>
          </p:cNvPr>
          <p:cNvSpPr/>
          <p:nvPr/>
        </p:nvSpPr>
        <p:spPr>
          <a:xfrm>
            <a:off x="12707302" y="7788536"/>
            <a:ext cx="1839558" cy="311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CBCB11-DEC6-B95B-E208-27A81CA2F1D5}"/>
              </a:ext>
            </a:extLst>
          </p:cNvPr>
          <p:cNvSpPr/>
          <p:nvPr/>
        </p:nvSpPr>
        <p:spPr>
          <a:xfrm>
            <a:off x="12707302" y="7788536"/>
            <a:ext cx="1839558" cy="311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2487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Resources for Improving Your Game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691884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9312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World RPS Society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342673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Find rules, rankings, and community support.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4128135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43674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Online Simulators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486298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Practice against AI to hone skills.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5564386"/>
            <a:ext cx="1196816" cy="17402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58037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Strategy Guides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6299240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Books and articles to deepen psychological understanding.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05932B-0A13-21FC-0B1E-33238467C32A}"/>
              </a:ext>
            </a:extLst>
          </p:cNvPr>
          <p:cNvSpPr/>
          <p:nvPr/>
        </p:nvSpPr>
        <p:spPr>
          <a:xfrm>
            <a:off x="12707302" y="7788536"/>
            <a:ext cx="1839558" cy="311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7928"/>
            <a:ext cx="867167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Basics of Rock-Paper-Scissors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Winning Rules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Rock crushes scissors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Scissors cuts paper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Paper covers rock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Game Flow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Players show gestures simultaneously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Draws result in rematches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Ensures a clear winner</a:t>
            </a:r>
            <a:endParaRPr lang="en-US" sz="18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6AF1CE-DA1B-E127-57CF-CBB8F2A6D8FB}"/>
              </a:ext>
            </a:extLst>
          </p:cNvPr>
          <p:cNvSpPr/>
          <p:nvPr/>
        </p:nvSpPr>
        <p:spPr>
          <a:xfrm>
            <a:off x="12707302" y="7799294"/>
            <a:ext cx="1839558" cy="311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0001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History and Origins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06300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7101959" y="3145274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Ancient Roots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640812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Originated in Han Dynasty China, thousands of years ago.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208062" y="306300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985897" y="3145274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Spread Across Asia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85897" y="3640812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Known as Jan-Ken-Pon in Japan before reaching the West.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26863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7101959" y="53509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Global Recognition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584644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Standardized rules by the 20th century worldwide.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CD3CDA-91AF-4B5F-9282-F5B2901C163E}"/>
              </a:ext>
            </a:extLst>
          </p:cNvPr>
          <p:cNvSpPr/>
          <p:nvPr/>
        </p:nvSpPr>
        <p:spPr>
          <a:xfrm>
            <a:off x="12707302" y="7788536"/>
            <a:ext cx="1839558" cy="311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20921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Game Theory and RPS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272207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Zero-Sum Nature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6007060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One wins, one loses; total gains and losses are zero.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272207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547508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Nash Equilibrium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5089" y="6007060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Optimal random strategy: 33.3% chance for each throw.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272207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987313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Exploit Patterns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139" y="6007060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Predict and counter non-random opponent strategies.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BFDFA4-3DE8-3223-B204-B0B84090007A}"/>
              </a:ext>
            </a:extLst>
          </p:cNvPr>
          <p:cNvSpPr/>
          <p:nvPr/>
        </p:nvSpPr>
        <p:spPr>
          <a:xfrm>
            <a:off x="12707302" y="7788536"/>
            <a:ext cx="1839558" cy="311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0001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Strategic Play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06300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7101959" y="3145274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Pattern Recognition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640812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Spot and use opponent’s throw tendencies.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208062" y="306300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985897" y="3145274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Rock Bias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85897" y="3640812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Many beginners start with rock; use this to your advantage.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26863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7101959" y="53509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Double-Bluff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584644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Anticipate the opponent predicting your own moves.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077B5C-84CB-BF67-3900-4131F5EB3409}"/>
              </a:ext>
            </a:extLst>
          </p:cNvPr>
          <p:cNvSpPr/>
          <p:nvPr/>
        </p:nvSpPr>
        <p:spPr>
          <a:xfrm>
            <a:off x="12707302" y="7788536"/>
            <a:ext cx="1839558" cy="311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7908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Psychological Warfare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3242072"/>
            <a:ext cx="572453" cy="5724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4053840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Predictability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4549378"/>
            <a:ext cx="22900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Encourage opponents into predictable throws.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376" y="3242072"/>
            <a:ext cx="572453" cy="5724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3376" y="4053840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Reverse Psychology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3376" y="4901327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Verbal cues to mislead opponents.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2628" y="3242072"/>
            <a:ext cx="572453" cy="5724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2628" y="4053840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Confidence Projection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2628" y="4901327"/>
            <a:ext cx="22900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Appear strong or weak to influence choices.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02FA51-CAA7-BDC4-614F-824269D23E6B}"/>
              </a:ext>
            </a:extLst>
          </p:cNvPr>
          <p:cNvSpPr/>
          <p:nvPr/>
        </p:nvSpPr>
        <p:spPr>
          <a:xfrm>
            <a:off x="12707302" y="7799294"/>
            <a:ext cx="1839558" cy="311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Tournament Play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Organized Play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World RPS Society manages rules and rankings.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Competitive Events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National and international tournaments attract many players.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 Stakes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Cash prizes and fame reward top winners.</a:t>
            </a:r>
            <a:endParaRPr lang="en-US" sz="18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BA8BBC-6B39-D67A-7B7C-23BB268BAD5D}"/>
              </a:ext>
            </a:extLst>
          </p:cNvPr>
          <p:cNvSpPr/>
          <p:nvPr/>
        </p:nvSpPr>
        <p:spPr>
          <a:xfrm>
            <a:off x="12707302" y="7788536"/>
            <a:ext cx="1839558" cy="311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733556"/>
            <a:ext cx="573143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RPS in Popular Culture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79654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Featured in TV shows like The Big Bang Theory and How I Met Your Mother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64629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Used in movies for quick conflict or decision making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511302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Advertising campaigns leverage RPS for audience engagement</a:t>
            </a:r>
            <a:endParaRPr lang="en-US" sz="18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5F675F-2E83-A83D-BBE3-140C8795346A}"/>
              </a:ext>
            </a:extLst>
          </p:cNvPr>
          <p:cNvSpPr/>
          <p:nvPr/>
        </p:nvSpPr>
        <p:spPr>
          <a:xfrm>
            <a:off x="12707302" y="7788536"/>
            <a:ext cx="1839558" cy="311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0855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Fun Facts About RPS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87154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2953822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Global Popularity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3449360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7 million RPS games played daily worldwide.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721662" y="287154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5499497" y="2953822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Banking Uses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9497" y="3449360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Japanese banks used RPS to decide ATM placements.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07718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1615559" y="51594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Creative Variations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5654993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Rock-Paper-Scissors-Lizard-Spock popularized by Big Bang Theory.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334</Words>
  <Application>Microsoft Office PowerPoint</Application>
  <PresentationFormat>Custom</PresentationFormat>
  <Paragraphs>74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Quattrocento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Sana Shaik</cp:lastModifiedBy>
  <cp:revision>2</cp:revision>
  <dcterms:created xsi:type="dcterms:W3CDTF">2025-05-29T08:26:43Z</dcterms:created>
  <dcterms:modified xsi:type="dcterms:W3CDTF">2025-05-29T08:30:05Z</dcterms:modified>
</cp:coreProperties>
</file>